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2" r:id="rId4"/>
    <p:sldId id="264" r:id="rId5"/>
    <p:sldId id="260" r:id="rId6"/>
    <p:sldId id="263" r:id="rId7"/>
    <p:sldId id="259" r:id="rId8"/>
    <p:sldId id="258" r:id="rId9"/>
    <p:sldId id="261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30" autoAdjust="0"/>
  </p:normalViewPr>
  <p:slideViewPr>
    <p:cSldViewPr snapToGrid="0" snapToObjects="1">
      <p:cViewPr varScale="1">
        <p:scale>
          <a:sx n="138" d="100"/>
          <a:sy n="138" d="100"/>
        </p:scale>
        <p:origin x="-896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19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527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320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818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16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1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0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367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59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87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0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A6FD2-D8B0-5A46-8588-673F5AD57A2D}" type="datetimeFigureOut">
              <a:rPr lang="en-US" smtClean="0"/>
              <a:t>3/5/12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932F2-6CF2-CD4C-BE23-7AE40DB86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90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Tit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671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sidents-PowerPoint-TEMPLATE_Concep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263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Footer-GRAY_ONL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362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idents-PowerPoint-TEMPLATE_QUOT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90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HeaderONLY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80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idents-PowerPoint-TEMPLATE_Gray-HeaderONLY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168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Title-SECONDAR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133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SECONDAR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7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sidents-PowerPoint-TEMPLATE_FooterONL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17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idents-PowerPoint-TEMPLATE_GRAY-QUOT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727994"/>
      </p:ext>
    </p:extLst>
  </p:cSld>
  <p:clrMapOvr>
    <a:masterClrMapping/>
  </p:clrMapOvr>
</p:sld>
</file>

<file path=ppt/theme/theme1.xml><?xml version="1.0" encoding="utf-8"?>
<a:theme xmlns:a="http://schemas.openxmlformats.org/drawingml/2006/main" name="Caltech-PPT_Template-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Caltech-PPT_Template-02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Caltech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testing</dc:title>
  <dc:creator>Lance Hayashida</dc:creator>
  <cp:lastModifiedBy>Lance Hayashida</cp:lastModifiedBy>
  <cp:revision>15</cp:revision>
  <dcterms:created xsi:type="dcterms:W3CDTF">2012-02-10T00:48:32Z</dcterms:created>
  <dcterms:modified xsi:type="dcterms:W3CDTF">2012-03-06T00:36:54Z</dcterms:modified>
</cp:coreProperties>
</file>