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62" r:id="rId4"/>
    <p:sldId id="264" r:id="rId5"/>
    <p:sldId id="260" r:id="rId6"/>
    <p:sldId id="263" r:id="rId7"/>
    <p:sldId id="259" r:id="rId8"/>
    <p:sldId id="258" r:id="rId9"/>
    <p:sldId id="261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4" autoAdjust="0"/>
    <p:restoredTop sz="94630" autoAdjust="0"/>
  </p:normalViewPr>
  <p:slideViewPr>
    <p:cSldViewPr snapToGrid="0" snapToObjects="1">
      <p:cViewPr varScale="1">
        <p:scale>
          <a:sx n="138" d="100"/>
          <a:sy n="138" d="100"/>
        </p:scale>
        <p:origin x="-888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3/6/12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190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3/6/12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527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3/6/12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320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3/6/12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818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3/6/12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165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3/6/12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515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3/6/12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503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3/6/12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367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3/6/12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596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3/6/12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287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3/6/12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013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elvetica"/>
              </a:defRPr>
            </a:lvl1pPr>
          </a:lstStyle>
          <a:p>
            <a:fld id="{E47A6FD2-D8B0-5A46-8588-673F5AD57A2D}" type="datetimeFigureOut">
              <a:rPr lang="en-US" smtClean="0"/>
              <a:pPr/>
              <a:t>3/6/12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elvetica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elvetica"/>
              </a:defRPr>
            </a:lvl1pPr>
          </a:lstStyle>
          <a:p>
            <a:fld id="{76B932F2-6CF2-CD4C-BE23-7AE40DB8633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8902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elvetica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Helvetica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Helvetica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Helvetica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Helvetica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Helvetica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ltech-PowerPoint-TEMPLATE_BLUE-Slide0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2984" cy="68580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6713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ltech-PowerPoint-TEMPLATE_BLUE-Slide0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2984" cy="68580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2635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ltech-PowerPoint-TEMPLATE_BLUE-Slide03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2984" cy="6858000"/>
          </a:xfrm>
          <a:prstGeom prst="rect">
            <a:avLst/>
          </a:prstGeom>
        </p:spPr>
      </p:pic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ext Placeholder 10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3629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ltech-PowerPoint-TEMPLATE_BLUE-Slide0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2984" cy="68580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2343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altech-PowerPoint-TEMPLATE_BLUE-Slide05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2984" cy="6858000"/>
          </a:xfrm>
          <a:prstGeom prst="rect">
            <a:avLst/>
          </a:prstGeom>
        </p:spPr>
      </p:pic>
      <p:sp>
        <p:nvSpPr>
          <p:cNvPr id="12" name="Title 1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Subtitle 1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29801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ltech-PowerPoint-TEMPLATE_BLUE-Slide06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2984" cy="68580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1681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ltech-PowerPoint-TEMPLATE_BLUE-Slide0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" y="0"/>
            <a:ext cx="9142984" cy="68580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1336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ltech-PowerPoint-TEMPLATE_BLUE-Slide08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2984" cy="6858000"/>
          </a:xfrm>
          <a:prstGeom prst="rect">
            <a:avLst/>
          </a:prstGeom>
        </p:spPr>
      </p:pic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370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ltech-PowerPoint-TEMPLATE_BLUE-Slide09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2984" cy="68580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2170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ltech-PowerPoint-TEMPLATE_BLUE-Slide1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2984" cy="68580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6033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CIT-PPT-Template-001F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573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CIT-PPT-Template-001F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Caltech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testing</dc:title>
  <dc:creator>Lance Hayashida</dc:creator>
  <cp:lastModifiedBy>Lance Hayashida</cp:lastModifiedBy>
  <cp:revision>28</cp:revision>
  <dcterms:created xsi:type="dcterms:W3CDTF">2012-02-10T00:48:32Z</dcterms:created>
  <dcterms:modified xsi:type="dcterms:W3CDTF">2012-03-06T17:59:57Z</dcterms:modified>
</cp:coreProperties>
</file>