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62" r:id="rId4"/>
    <p:sldId id="264" r:id="rId5"/>
    <p:sldId id="260" r:id="rId6"/>
    <p:sldId id="263" r:id="rId7"/>
    <p:sldId id="259" r:id="rId8"/>
    <p:sldId id="258" r:id="rId9"/>
    <p:sldId id="261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30" autoAdjust="0"/>
  </p:normalViewPr>
  <p:slideViewPr>
    <p:cSldViewPr snapToGrid="0" snapToObjects="1">
      <p:cViewPr varScale="1">
        <p:scale>
          <a:sx n="138" d="100"/>
          <a:sy n="138" d="100"/>
        </p:scale>
        <p:origin x="-89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90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8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1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2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2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1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6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1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0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6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9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A6FD2-D8B0-5A46-8588-673F5AD57A2D}" type="datetimeFigureOut">
              <a:rPr lang="en-US" smtClean="0"/>
              <a:t>3/6/12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932F2-6CF2-CD4C-BE23-7AE40DB86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0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esidents-PowerPoint-TEMPLATE_Tit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969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71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esidents-PowerPoint-TEMPLATE_GRAY-QUOT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96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72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esidents-PowerPoint-TEMPLATE_Conc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969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263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esidents-PowerPoint-TEMPLATE_Footer-GRAY_ONL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96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62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esidents-PowerPoint-TEMPLATE_QUOT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969" cy="6858000"/>
          </a:xfrm>
          <a:prstGeom prst="rect">
            <a:avLst/>
          </a:prstGeom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90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esidents-PowerPoint-TEMPLATE_HeaderONLY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969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80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esidents-PowerPoint-TEMPLATE_Gray-HeaderONLY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96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68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esidents-PowerPoint-TEMPLATE_Title-SECONDAR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969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33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esidents-PowerPoint-TEMPLATE_SECONDAR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96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7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esidents-PowerPoint-TEMPLATE_FooterONL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969" cy="6858000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217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IT-PPT-Template-002F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CIT-PPT-Template-002F.potx</Template>
  <TotalTime>134</TotalTime>
  <Words>0</Words>
  <Application>Microsoft Macintosh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CIT-PPT-Template-002F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Caltech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</dc:title>
  <dc:creator>Lance Hayashida</dc:creator>
  <cp:lastModifiedBy>Lance Hayashida</cp:lastModifiedBy>
  <cp:revision>15</cp:revision>
  <dcterms:created xsi:type="dcterms:W3CDTF">2012-02-10T00:48:32Z</dcterms:created>
  <dcterms:modified xsi:type="dcterms:W3CDTF">2012-03-06T17:51:36Z</dcterms:modified>
</cp:coreProperties>
</file>