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2" r:id="rId4"/>
    <p:sldId id="264" r:id="rId5"/>
    <p:sldId id="260" r:id="rId6"/>
    <p:sldId id="263" r:id="rId7"/>
    <p:sldId id="259" r:id="rId8"/>
    <p:sldId id="258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30" autoAdjust="0"/>
  </p:normalViewPr>
  <p:slideViewPr>
    <p:cSldViewPr snapToGrid="0" snapToObjects="1">
      <p:cViewPr varScale="1">
        <p:scale>
          <a:sx n="138" d="100"/>
          <a:sy n="138" d="100"/>
        </p:scale>
        <p:origin x="-8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8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6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6FD2-D8B0-5A46-8588-673F5AD57A2D}" type="datetimeFigureOut">
              <a:rPr lang="en-US" smtClean="0"/>
              <a:t>3/6/12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32F2-6CF2-CD4C-BE23-7AE40DB8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E47A6FD2-D8B0-5A46-8588-673F5AD57A2D}" type="datetimeFigureOut">
              <a:rPr lang="en-US" smtClean="0"/>
              <a:pPr/>
              <a:t>3/6/12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76B932F2-6CF2-CD4C-BE23-7AE40DB863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0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tech-PowerPoint-TEMPLATE_BLUE-Slide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tech-PowerPoint-TEMPLATE_BLUE-Slide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8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tech-PowerPoint-TEMPLATE_BLUE-Slide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tech-PowerPoint-TEMPLATE_BLUE-Slide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T-PPT-Template-001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CIT-PPT-Template-001F.potx</Template>
  <TotalTime>573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CIT-PPT-Template-001F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Lance Hayashida</dc:creator>
  <cp:lastModifiedBy>Lance Hayashida</cp:lastModifiedBy>
  <cp:revision>28</cp:revision>
  <dcterms:created xsi:type="dcterms:W3CDTF">2012-02-10T00:48:32Z</dcterms:created>
  <dcterms:modified xsi:type="dcterms:W3CDTF">2012-03-06T17:56:36Z</dcterms:modified>
</cp:coreProperties>
</file>